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71" r:id="rId9"/>
    <p:sldId id="266" r:id="rId10"/>
    <p:sldId id="270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jpeg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jpeg"/><Relationship Id="rId6" Type="http://schemas.openxmlformats.org/officeDocument/2006/relationships/image" Target="../media/image13.jpeg"/><Relationship Id="rId5" Type="http://schemas.openxmlformats.org/officeDocument/2006/relationships/image" Target="../media/image12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6.wmf"/><Relationship Id="rId2" Type="http://schemas.openxmlformats.org/officeDocument/2006/relationships/image" Target="../media/image22.wmf"/><Relationship Id="rId1" Type="http://schemas.openxmlformats.org/officeDocument/2006/relationships/image" Target="../media/image8.jpeg"/><Relationship Id="rId6" Type="http://schemas.openxmlformats.org/officeDocument/2006/relationships/image" Target="../media/image25.wmf"/><Relationship Id="rId5" Type="http://schemas.openxmlformats.org/officeDocument/2006/relationships/image" Target="../media/image10.jpeg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3" Type="http://schemas.openxmlformats.org/officeDocument/2006/relationships/image" Target="../media/image42.jpeg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4.jpeg"/><Relationship Id="rId11" Type="http://schemas.openxmlformats.org/officeDocument/2006/relationships/oleObject" Target="../embeddings/oleObject18.bin"/><Relationship Id="rId5" Type="http://schemas.openxmlformats.org/officeDocument/2006/relationships/image" Target="../media/image43.jpeg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20.jpeg"/><Relationship Id="rId9" Type="http://schemas.openxmlformats.org/officeDocument/2006/relationships/oleObject" Target="../embeddings/oleObject1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oleObject" Target="../embeddings/oleObject6.bin"/><Relationship Id="rId3" Type="http://schemas.openxmlformats.org/officeDocument/2006/relationships/image" Target="../media/image17.gif"/><Relationship Id="rId7" Type="http://schemas.openxmlformats.org/officeDocument/2006/relationships/image" Target="../media/image21.png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jpeg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9.gi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8.gif"/><Relationship Id="rId9" Type="http://schemas.openxmlformats.org/officeDocument/2006/relationships/oleObject" Target="../embeddings/oleObject2.bin"/><Relationship Id="rId1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7.jpe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29.png"/><Relationship Id="rId10" Type="http://schemas.openxmlformats.org/officeDocument/2006/relationships/oleObject" Target="../embeddings/oleObject12.bin"/><Relationship Id="rId4" Type="http://schemas.openxmlformats.org/officeDocument/2006/relationships/image" Target="../media/image28.jpeg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2590800" y="4114800"/>
            <a:ext cx="5029200" cy="3086606"/>
          </a:xfrm>
          <a:prstGeom prst="flowChartPunchedTape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bn-BD" sz="115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115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p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0"/>
            <a:ext cx="7239000" cy="43434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:\fractions23.gif"/>
          <p:cNvPicPr>
            <a:picLocks noChangeAspect="1" noChangeArrowheads="1"/>
          </p:cNvPicPr>
          <p:nvPr/>
        </p:nvPicPr>
        <p:blipFill>
          <a:blip r:embed="rId2"/>
          <a:srcRect l="52959" t="20086" r="37576" b="68998"/>
          <a:stretch>
            <a:fillRect/>
          </a:stretch>
        </p:blipFill>
        <p:spPr bwMode="auto">
          <a:xfrm>
            <a:off x="5257800" y="3657600"/>
            <a:ext cx="3352800" cy="3048000"/>
          </a:xfrm>
          <a:prstGeom prst="rect">
            <a:avLst/>
          </a:prstGeom>
          <a:noFill/>
        </p:spPr>
      </p:pic>
      <p:pic>
        <p:nvPicPr>
          <p:cNvPr id="2" name="Picture 2" descr="F:\Adding-Simple-Fractions14.jpg"/>
          <p:cNvPicPr>
            <a:picLocks noChangeAspect="1" noChangeArrowheads="1"/>
          </p:cNvPicPr>
          <p:nvPr/>
        </p:nvPicPr>
        <p:blipFill>
          <a:blip r:embed="rId3"/>
          <a:srcRect l="23333" t="32484" r="18334" b="23567"/>
          <a:stretch>
            <a:fillRect/>
          </a:stretch>
        </p:blipFill>
        <p:spPr bwMode="auto">
          <a:xfrm>
            <a:off x="381000" y="3063948"/>
            <a:ext cx="3124200" cy="188905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28575">
            <a:solidFill>
              <a:schemeClr val="tx1"/>
            </a:solidFill>
          </a:ln>
        </p:spPr>
      </p:pic>
      <p:pic>
        <p:nvPicPr>
          <p:cNvPr id="3" name="Picture 2" descr="F:\picture\images31.jpg"/>
          <p:cNvPicPr>
            <a:picLocks noChangeAspect="1" noChangeArrowheads="1"/>
          </p:cNvPicPr>
          <p:nvPr/>
        </p:nvPicPr>
        <p:blipFill>
          <a:blip r:embed="rId5"/>
          <a:srcRect t="3333" r="16190" b="23333"/>
          <a:stretch>
            <a:fillRect/>
          </a:stretch>
        </p:blipFill>
        <p:spPr bwMode="auto">
          <a:xfrm>
            <a:off x="381000" y="5181600"/>
            <a:ext cx="3581400" cy="1676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667000" y="152400"/>
            <a:ext cx="3733800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bg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solidFill>
                <a:schemeClr val="bg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676400"/>
            <a:ext cx="762000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চিত্রগুলো দেখে ভগ্নাংশ আকারে খাতায় লিখ 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21.jpg"/>
          <p:cNvPicPr>
            <a:picLocks noChangeAspect="1"/>
          </p:cNvPicPr>
          <p:nvPr/>
        </p:nvPicPr>
        <p:blipFill>
          <a:blip r:embed="rId3"/>
          <a:srcRect l="40646" t="37292" r="35837" b="9836"/>
          <a:stretch>
            <a:fillRect/>
          </a:stretch>
        </p:blipFill>
        <p:spPr>
          <a:xfrm rot="5400000">
            <a:off x="2171700" y="-114300"/>
            <a:ext cx="1752600" cy="487680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pic>
        <p:nvPicPr>
          <p:cNvPr id="3" name="Picture 2" descr="ss_equivalent_fraction16s.jpg"/>
          <p:cNvPicPr>
            <a:picLocks noChangeAspect="1"/>
          </p:cNvPicPr>
          <p:nvPr/>
        </p:nvPicPr>
        <p:blipFill>
          <a:blip r:embed="rId4"/>
          <a:srcRect l="51729" t="27178" r="23498" b="21240"/>
          <a:stretch>
            <a:fillRect/>
          </a:stretch>
        </p:blipFill>
        <p:spPr>
          <a:xfrm>
            <a:off x="5715000" y="1600200"/>
            <a:ext cx="1447800" cy="1295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2438400" y="152400"/>
            <a:ext cx="4495800" cy="1107996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images24.jpg"/>
          <p:cNvPicPr>
            <a:picLocks noChangeAspect="1"/>
          </p:cNvPicPr>
          <p:nvPr/>
        </p:nvPicPr>
        <p:blipFill>
          <a:blip r:embed="rId6"/>
          <a:srcRect l="17913" t="21179" r="14067" b="21005"/>
          <a:stretch>
            <a:fillRect/>
          </a:stretch>
        </p:blipFill>
        <p:spPr>
          <a:xfrm>
            <a:off x="7543800" y="1676400"/>
            <a:ext cx="1447800" cy="12306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9600" y="3352800"/>
            <a:ext cx="7924800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নীচের ভগ্নাংশগুলো থেকে লব ও হর আলাদা করে খাতায় লিখ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8200" y="4953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09600" y="5105400"/>
          <a:ext cx="762000" cy="1473200"/>
        </p:xfrm>
        <a:graphic>
          <a:graphicData uri="http://schemas.openxmlformats.org/presentationml/2006/ole">
            <p:oleObj spid="_x0000_s22531" name="Equation" r:id="rId7" imgW="152280" imgH="39348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828800" y="5105400"/>
          <a:ext cx="762000" cy="1625600"/>
        </p:xfrm>
        <a:graphic>
          <a:graphicData uri="http://schemas.openxmlformats.org/presentationml/2006/ole">
            <p:oleObj spid="_x0000_s22532" name="Equation" r:id="rId8" imgW="152280" imgH="406080" progId="Equation.3">
              <p:embed/>
            </p:oleObj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971800" y="5105400"/>
          <a:ext cx="884903" cy="1524000"/>
        </p:xfrm>
        <a:graphic>
          <a:graphicData uri="http://schemas.openxmlformats.org/presentationml/2006/ole">
            <p:oleObj spid="_x0000_s22533" name="Equation" r:id="rId9" imgW="152280" imgH="393480" progId="Equation.3">
              <p:embed/>
            </p:oleObj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4114800" y="5046518"/>
          <a:ext cx="914400" cy="1620980"/>
        </p:xfrm>
        <a:graphic>
          <a:graphicData uri="http://schemas.openxmlformats.org/presentationml/2006/ole">
            <p:oleObj spid="_x0000_s22534" name="Equation" r:id="rId10" imgW="152280" imgH="39348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5334000" y="5029200"/>
          <a:ext cx="914400" cy="1574800"/>
        </p:xfrm>
        <a:graphic>
          <a:graphicData uri="http://schemas.openxmlformats.org/presentationml/2006/ole">
            <p:oleObj spid="_x0000_s22535" name="Equation" r:id="rId11" imgW="152280" imgH="393480" progId="Equation.3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705600" y="5051204"/>
          <a:ext cx="914400" cy="1564751"/>
        </p:xfrm>
        <a:graphic>
          <a:graphicData uri="http://schemas.openxmlformats.org/presentationml/2006/ole">
            <p:oleObj spid="_x0000_s22537" name="Equation" r:id="rId12" imgW="215640" imgH="406080" progId="Equation.3">
              <p:embed/>
            </p:oleObj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8001000" y="5105400"/>
          <a:ext cx="762000" cy="1476376"/>
        </p:xfrm>
        <a:graphic>
          <a:graphicData uri="http://schemas.openxmlformats.org/presentationml/2006/ole">
            <p:oleObj spid="_x0000_s22538" name="Equation" r:id="rId13" imgW="2030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28600"/>
            <a:ext cx="5867400" cy="13234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8000" b="1" dirty="0" smtClean="0">
                <a:latin typeface="NikoshBAN" pitchFamily="2" charset="0"/>
                <a:cs typeface="NikoshBAN" pitchFamily="2" charset="0"/>
              </a:rPr>
              <a:t>আবার দেখা হবে  </a:t>
            </a:r>
            <a:endParaRPr lang="en-US" sz="8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bike-boy3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828800"/>
            <a:ext cx="7162800" cy="50292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514600"/>
            <a:ext cx="6477000" cy="37240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আসমা আক্তার</a:t>
            </a:r>
          </a:p>
          <a:p>
            <a:r>
              <a:rPr lang="bn-BD" sz="4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প্রধান শিক্ষক</a:t>
            </a:r>
          </a:p>
          <a:p>
            <a:r>
              <a:rPr lang="bn-BD" sz="4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ভারেল্লা  সরকারি প্রাথমিক বিদ্যালয়</a:t>
            </a:r>
          </a:p>
          <a:p>
            <a:r>
              <a:rPr lang="bn-BD" sz="4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বুড়িচং , কুমিল্লা ।</a:t>
            </a:r>
            <a:endParaRPr lang="en-US" sz="4400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609600"/>
            <a:ext cx="3048000" cy="132343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620000" cy="415498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88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88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চতুর্থ</a:t>
            </a:r>
          </a:p>
          <a:p>
            <a:r>
              <a:rPr lang="bn-BD" sz="8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বিষয়- গণিত</a:t>
            </a:r>
          </a:p>
          <a:p>
            <a:r>
              <a:rPr lang="bn-BD" sz="8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সাধারণ ভগ্নাংশ   </a:t>
            </a:r>
            <a:endParaRPr lang="en-US" sz="8800" dirty="0">
              <a:solidFill>
                <a:schemeClr val="accent1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3200400"/>
            <a:ext cx="8686800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১।ভগ্নাংশ সম্পর্কে ধারনা লাভ করবে ।</a:t>
            </a:r>
          </a:p>
          <a:p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২।হর ও লব আলাদা করতে পারবে । </a:t>
            </a:r>
            <a:r>
              <a:rPr lang="bn-BD" dirty="0" smtClean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86200" y="1066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Horizontal Scroll 5"/>
          <p:cNvSpPr/>
          <p:nvPr/>
        </p:nvSpPr>
        <p:spPr>
          <a:xfrm>
            <a:off x="1524000" y="228600"/>
            <a:ext cx="6553200" cy="2438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1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pple fractions29.jpg"/>
          <p:cNvPicPr>
            <a:picLocks noChangeAspect="1"/>
          </p:cNvPicPr>
          <p:nvPr/>
        </p:nvPicPr>
        <p:blipFill>
          <a:blip r:embed="rId2"/>
          <a:srcRect l="33334" t="2041" r="34343"/>
          <a:stretch>
            <a:fillRect/>
          </a:stretch>
        </p:blipFill>
        <p:spPr>
          <a:xfrm>
            <a:off x="4724400" y="1828800"/>
            <a:ext cx="4191000" cy="4800600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667000" y="152400"/>
            <a:ext cx="5105400" cy="132343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এসো ছবি দেখি</a:t>
            </a:r>
            <a:endParaRPr lang="en-US" sz="80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papaya-pictu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524000"/>
            <a:ext cx="3657600" cy="25146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pic>
        <p:nvPicPr>
          <p:cNvPr id="5" name="Picture 4" descr="tumblr_m2m5fvlY4Q1rtqdk1o1_4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4191000"/>
            <a:ext cx="3429000" cy="25146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3733800"/>
            <a:ext cx="7010400" cy="186204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সাধারন ভগ্নাংশ</a:t>
            </a:r>
            <a:endParaRPr lang="en-US" sz="115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295400" y="-228600"/>
            <a:ext cx="6998208" cy="274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পাঠের শিরোনাম</a:t>
            </a:r>
            <a:endParaRPr lang="en-US" sz="96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actions14.gif"/>
          <p:cNvPicPr>
            <a:picLocks noChangeAspect="1"/>
          </p:cNvPicPr>
          <p:nvPr/>
        </p:nvPicPr>
        <p:blipFill>
          <a:blip r:embed="rId3"/>
          <a:srcRect b="31429"/>
          <a:stretch>
            <a:fillRect/>
          </a:stretch>
        </p:blipFill>
        <p:spPr>
          <a:xfrm>
            <a:off x="304800" y="381000"/>
            <a:ext cx="8610600" cy="23622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24" name="Picture 23" descr="Circle19.gif"/>
          <p:cNvPicPr>
            <a:picLocks noChangeAspect="1"/>
          </p:cNvPicPr>
          <p:nvPr/>
        </p:nvPicPr>
        <p:blipFill>
          <a:blip r:embed="rId4"/>
          <a:srcRect t="11765"/>
          <a:stretch>
            <a:fillRect/>
          </a:stretch>
        </p:blipFill>
        <p:spPr>
          <a:xfrm>
            <a:off x="6934200" y="3886200"/>
            <a:ext cx="1828800" cy="1828800"/>
          </a:xfrm>
          <a:prstGeom prst="rect">
            <a:avLst/>
          </a:prstGeom>
        </p:spPr>
      </p:pic>
      <p:pic>
        <p:nvPicPr>
          <p:cNvPr id="33" name="Picture 32" descr="equivalent_fractions315.gif"/>
          <p:cNvPicPr>
            <a:picLocks noChangeAspect="1"/>
          </p:cNvPicPr>
          <p:nvPr/>
        </p:nvPicPr>
        <p:blipFill>
          <a:blip r:embed="rId5"/>
          <a:srcRect l="49471" t="-4167" r="-775" b="20833"/>
          <a:stretch>
            <a:fillRect/>
          </a:stretch>
        </p:blipFill>
        <p:spPr>
          <a:xfrm>
            <a:off x="609600" y="3733800"/>
            <a:ext cx="3429000" cy="2063653"/>
          </a:xfrm>
          <a:prstGeom prst="rect">
            <a:avLst/>
          </a:prstGeom>
        </p:spPr>
      </p:pic>
      <p:pic>
        <p:nvPicPr>
          <p:cNvPr id="34" name="Picture 33" descr="ss_equivalent_fraction16s.jpg"/>
          <p:cNvPicPr>
            <a:picLocks noChangeAspect="1"/>
          </p:cNvPicPr>
          <p:nvPr/>
        </p:nvPicPr>
        <p:blipFill>
          <a:blip r:embed="rId6"/>
          <a:srcRect l="75199" t="27516" r="1863" b="21240"/>
          <a:stretch>
            <a:fillRect/>
          </a:stretch>
        </p:blipFill>
        <p:spPr>
          <a:xfrm>
            <a:off x="4724400" y="4038600"/>
            <a:ext cx="1825625" cy="1752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34406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 r="16667"/>
          <a:stretch>
            <a:fillRect/>
          </a:stretch>
        </p:blipFill>
        <p:spPr bwMode="auto">
          <a:xfrm>
            <a:off x="7848600" y="2895600"/>
            <a:ext cx="381000" cy="92456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</p:pic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62600" y="2895600"/>
          <a:ext cx="381000" cy="1073727"/>
        </p:xfrm>
        <a:graphic>
          <a:graphicData uri="http://schemas.openxmlformats.org/presentationml/2006/ole">
            <p:oleObj spid="_x0000_s45058" name="Equation" r:id="rId8" imgW="139680" imgH="39348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/>
          </p:cNvGraphicFramePr>
          <p:nvPr/>
        </p:nvGraphicFramePr>
        <p:xfrm>
          <a:off x="4267200" y="1397000"/>
          <a:ext cx="3352800" cy="2794000"/>
        </p:xfrm>
        <a:graphic>
          <a:graphicData uri="http://schemas.openxmlformats.org/presentationml/2006/ole">
            <p:oleObj spid="_x0000_s45059" name="Equation" r:id="rId9" imgW="0" imgH="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48000" y="5784273"/>
          <a:ext cx="381000" cy="1073727"/>
        </p:xfrm>
        <a:graphic>
          <a:graphicData uri="http://schemas.openxmlformats.org/presentationml/2006/ole">
            <p:oleObj spid="_x0000_s45060" name="Equation" r:id="rId10" imgW="139680" imgH="393480" progId="Equation.3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90600" y="2971800"/>
            <a:ext cx="429926" cy="83099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447800" y="5784852"/>
          <a:ext cx="415412" cy="1073148"/>
        </p:xfrm>
        <a:graphic>
          <a:graphicData uri="http://schemas.openxmlformats.org/presentationml/2006/ole">
            <p:oleObj spid="_x0000_s45061" name="Equation" r:id="rId11" imgW="152280" imgH="393480" progId="Equation.3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486400" y="5715000"/>
          <a:ext cx="381000" cy="984250"/>
        </p:xfrm>
        <a:graphic>
          <a:graphicData uri="http://schemas.openxmlformats.org/presentationml/2006/ole">
            <p:oleObj spid="_x0000_s45062" name="Equation" r:id="rId12" imgW="152280" imgH="39348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001000" y="5829300"/>
          <a:ext cx="398206" cy="1028700"/>
        </p:xfrm>
        <a:graphic>
          <a:graphicData uri="http://schemas.openxmlformats.org/presentationml/2006/ole">
            <p:oleObj spid="_x0000_s45063" name="Equation" r:id="rId13" imgW="152280" imgH="39348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352800" y="2819400"/>
          <a:ext cx="400050" cy="1066800"/>
        </p:xfrm>
        <a:graphic>
          <a:graphicData uri="http://schemas.openxmlformats.org/presentationml/2006/ole">
            <p:oleObj spid="_x0000_s45064" name="Equation" r:id="rId14" imgW="15228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ractions113.jpg"/>
          <p:cNvPicPr>
            <a:picLocks noChangeAspect="1"/>
          </p:cNvPicPr>
          <p:nvPr/>
        </p:nvPicPr>
        <p:blipFill>
          <a:blip r:embed="rId3"/>
          <a:srcRect l="8457" t="73595" r="-1691" b="1124"/>
          <a:stretch>
            <a:fillRect/>
          </a:stretch>
        </p:blipFill>
        <p:spPr>
          <a:xfrm>
            <a:off x="0" y="4572000"/>
            <a:ext cx="4953000" cy="10108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pic>
        <p:nvPicPr>
          <p:cNvPr id="36" name="Picture 35" descr="images17.jpg"/>
          <p:cNvPicPr>
            <a:picLocks noChangeAspect="1"/>
          </p:cNvPicPr>
          <p:nvPr/>
        </p:nvPicPr>
        <p:blipFill>
          <a:blip r:embed="rId4"/>
          <a:srcRect l="14870" t="17112" r="478" b="6524"/>
          <a:stretch>
            <a:fillRect/>
          </a:stretch>
        </p:blipFill>
        <p:spPr>
          <a:xfrm>
            <a:off x="381000" y="622997"/>
            <a:ext cx="4800600" cy="356800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 t="67647" r="49115" b="11765"/>
          <a:stretch>
            <a:fillRect/>
          </a:stretch>
        </p:blipFill>
        <p:spPr bwMode="auto">
          <a:xfrm>
            <a:off x="304800" y="5715000"/>
            <a:ext cx="4724400" cy="829733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781800" y="381000"/>
          <a:ext cx="685800" cy="1066800"/>
        </p:xfrm>
        <a:graphic>
          <a:graphicData uri="http://schemas.openxmlformats.org/presentationml/2006/ole">
            <p:oleObj spid="_x0000_s24578" name="Equation" r:id="rId6" imgW="12672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858000" y="1600200"/>
          <a:ext cx="533400" cy="1377951"/>
        </p:xfrm>
        <a:graphic>
          <a:graphicData uri="http://schemas.openxmlformats.org/presentationml/2006/ole">
            <p:oleObj spid="_x0000_s24579" name="Equation" r:id="rId7" imgW="152280" imgH="3934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6858000" y="3124200"/>
          <a:ext cx="641349" cy="965200"/>
        </p:xfrm>
        <a:graphic>
          <a:graphicData uri="http://schemas.openxmlformats.org/presentationml/2006/ole">
            <p:oleObj spid="_x0000_s24580" name="Equation" r:id="rId8" imgW="215640" imgH="40608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934200" y="5715000"/>
          <a:ext cx="762000" cy="914400"/>
        </p:xfrm>
        <a:graphic>
          <a:graphicData uri="http://schemas.openxmlformats.org/presentationml/2006/ole">
            <p:oleObj spid="_x0000_s24581" name="Equation" r:id="rId9" imgW="12672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934200" y="4419600"/>
          <a:ext cx="381000" cy="984250"/>
        </p:xfrm>
        <a:graphic>
          <a:graphicData uri="http://schemas.openxmlformats.org/presentationml/2006/ole">
            <p:oleObj spid="_x0000_s24582" name="Equation" r:id="rId10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590800" y="2133600"/>
          <a:ext cx="2667000" cy="4084320"/>
        </p:xfrm>
        <a:graphic>
          <a:graphicData uri="http://schemas.openxmlformats.org/presentationml/2006/ole">
            <p:oleObj spid="_x0000_s21506" name="Equation" r:id="rId3" imgW="126720" imgH="2286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715000" y="152400"/>
            <a:ext cx="2971800" cy="212365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লব - ৩</a:t>
            </a:r>
          </a:p>
          <a:p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হর - ৭</a:t>
            </a:r>
            <a:endParaRPr lang="en-US" sz="6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524000" y="2971800"/>
            <a:ext cx="9144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181600" y="4724400"/>
            <a:ext cx="8382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52400" y="0"/>
            <a:ext cx="3657600" cy="1981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44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আমি  লব।</a:t>
            </a:r>
            <a:endParaRPr lang="bn-BD" sz="4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আমি  সব সময়</a:t>
            </a:r>
          </a:p>
          <a:p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উপরে থাকি।</a:t>
            </a:r>
          </a:p>
        </p:txBody>
      </p:sp>
      <p:sp>
        <p:nvSpPr>
          <p:cNvPr id="11" name="Oval 10"/>
          <p:cNvSpPr/>
          <p:nvPr/>
        </p:nvSpPr>
        <p:spPr>
          <a:xfrm>
            <a:off x="6248400" y="3733800"/>
            <a:ext cx="28956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আমি হর ।</a:t>
            </a:r>
          </a:p>
          <a:p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আমি  সব সময়</a:t>
            </a:r>
          </a:p>
          <a:p>
            <a:r>
              <a:rPr lang="bn-BD" sz="28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নীচে থাকি।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469</TotalTime>
  <Words>94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Concourse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148</cp:revision>
  <dcterms:created xsi:type="dcterms:W3CDTF">2006-08-16T00:00:00Z</dcterms:created>
  <dcterms:modified xsi:type="dcterms:W3CDTF">2013-05-18T04:55:01Z</dcterms:modified>
</cp:coreProperties>
</file>